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notesMasterIdLst>
    <p:notesMasterId r:id="rId13"/>
  </p:notesMasterIdLst>
  <p:handoutMasterIdLst>
    <p:handoutMasterId r:id="rId14"/>
  </p:handoutMasterIdLst>
  <p:sldIdLst>
    <p:sldId id="365" r:id="rId2"/>
    <p:sldId id="366" r:id="rId3"/>
    <p:sldId id="371" r:id="rId4"/>
    <p:sldId id="372" r:id="rId5"/>
    <p:sldId id="367" r:id="rId6"/>
    <p:sldId id="373" r:id="rId7"/>
    <p:sldId id="368" r:id="rId8"/>
    <p:sldId id="369" r:id="rId9"/>
    <p:sldId id="370" r:id="rId10"/>
    <p:sldId id="374" r:id="rId11"/>
    <p:sldId id="375" r:id="rId12"/>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3956">
          <p15:clr>
            <a:srgbClr val="A4A3A4"/>
          </p15:clr>
        </p15:guide>
        <p15:guide id="3" orient="horz" pos="845">
          <p15:clr>
            <a:srgbClr val="A4A3A4"/>
          </p15:clr>
        </p15:guide>
        <p15:guide id="4" pos="385">
          <p15:clr>
            <a:srgbClr val="A4A3A4"/>
          </p15:clr>
        </p15:guide>
        <p15:guide id="5" pos="5375">
          <p15:clr>
            <a:srgbClr val="A4A3A4"/>
          </p15:clr>
        </p15:guide>
        <p15:guide id="6" pos="960">
          <p15:clr>
            <a:srgbClr val="A4A3A4"/>
          </p15:clr>
        </p15:guide>
        <p15:guide id="7" pos="5562">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9283"/>
    <a:srgbClr val="917B69"/>
    <a:srgbClr val="615953"/>
    <a:srgbClr val="F9F3E7"/>
    <a:srgbClr val="EFECEB"/>
    <a:srgbClr val="F2EFEE"/>
    <a:srgbClr val="E8E8E8"/>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2" autoAdjust="0"/>
    <p:restoredTop sz="96989" autoAdjust="0"/>
  </p:normalViewPr>
  <p:slideViewPr>
    <p:cSldViewPr>
      <p:cViewPr varScale="1">
        <p:scale>
          <a:sx n="65" d="100"/>
          <a:sy n="65" d="100"/>
        </p:scale>
        <p:origin x="1452" y="60"/>
      </p:cViewPr>
      <p:guideLst>
        <p:guide orient="horz" pos="2160"/>
        <p:guide orient="horz" pos="3956"/>
        <p:guide orient="horz" pos="845"/>
        <p:guide pos="385"/>
        <p:guide pos="5375"/>
        <p:guide pos="960"/>
        <p:guide pos="5562"/>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241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72419"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72420"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72421"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7EE9FB3-9D09-4543-9022-DA969303CFFA}"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vl1pPr>
          </a:lstStyle>
          <a:p>
            <a:pPr>
              <a:defRPr/>
            </a:pPr>
            <a:endParaRPr lang="en-US"/>
          </a:p>
        </p:txBody>
      </p:sp>
      <p:sp>
        <p:nvSpPr>
          <p:cNvPr id="24579"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pPr>
              <a:defRPr/>
            </a:pPr>
            <a:endParaRPr lang="en-US"/>
          </a:p>
        </p:txBody>
      </p:sp>
      <p:sp>
        <p:nvSpPr>
          <p:cNvPr id="2458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4581"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4582"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vl1pPr>
          </a:lstStyle>
          <a:p>
            <a:pPr>
              <a:defRPr/>
            </a:pPr>
            <a:endParaRPr lang="en-US"/>
          </a:p>
        </p:txBody>
      </p:sp>
      <p:sp>
        <p:nvSpPr>
          <p:cNvPr id="24583"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10E3CC43-895C-49BC-A58F-1B978202B24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lnSpc>
        <a:spcPct val="95000"/>
      </a:lnSpc>
      <a:spcBef>
        <a:spcPct val="60000"/>
      </a:spcBef>
      <a:spcAft>
        <a:spcPct val="0"/>
      </a:spcAft>
      <a:defRPr sz="1200" kern="1200">
        <a:solidFill>
          <a:schemeClr val="tx1"/>
        </a:solidFill>
        <a:latin typeface="Arial" charset="0"/>
        <a:ea typeface="+mn-ea"/>
        <a:cs typeface="+mn-cs"/>
      </a:defRPr>
    </a:lvl1pPr>
    <a:lvl2pPr marL="114300" indent="-112713" algn="l" rtl="0" eaLnBrk="0" fontAlgn="base" hangingPunct="0">
      <a:lnSpc>
        <a:spcPct val="95000"/>
      </a:lnSpc>
      <a:spcBef>
        <a:spcPct val="40000"/>
      </a:spcBef>
      <a:spcAft>
        <a:spcPct val="0"/>
      </a:spcAft>
      <a:buChar char="•"/>
      <a:defRPr sz="1200" kern="1200">
        <a:solidFill>
          <a:schemeClr val="tx1"/>
        </a:solidFill>
        <a:latin typeface="Arial" charset="0"/>
        <a:ea typeface="+mn-ea"/>
        <a:cs typeface="+mn-cs"/>
      </a:defRPr>
    </a:lvl2pPr>
    <a:lvl3pPr marL="347663" indent="-119063" algn="l" rtl="0" eaLnBrk="0" fontAlgn="base" hangingPunct="0">
      <a:lnSpc>
        <a:spcPct val="95000"/>
      </a:lnSpc>
      <a:spcBef>
        <a:spcPct val="20000"/>
      </a:spcBef>
      <a:spcAft>
        <a:spcPct val="0"/>
      </a:spcAft>
      <a:buChar char="•"/>
      <a:defRPr sz="1000" kern="1200">
        <a:solidFill>
          <a:schemeClr val="tx1"/>
        </a:solidFill>
        <a:latin typeface="Arial" charset="0"/>
        <a:ea typeface="+mn-ea"/>
        <a:cs typeface="+mn-cs"/>
      </a:defRPr>
    </a:lvl3pPr>
    <a:lvl4pPr marL="566738" indent="-104775" algn="l" rtl="0" eaLnBrk="0" fontAlgn="base" hangingPunct="0">
      <a:lnSpc>
        <a:spcPct val="95000"/>
      </a:lnSpc>
      <a:spcBef>
        <a:spcPct val="20000"/>
      </a:spcBef>
      <a:spcAft>
        <a:spcPct val="0"/>
      </a:spcAft>
      <a:buChar char="•"/>
      <a:defRPr sz="900" kern="1200">
        <a:solidFill>
          <a:schemeClr val="tx1"/>
        </a:solidFill>
        <a:latin typeface="Arial" charset="0"/>
        <a:ea typeface="+mn-ea"/>
        <a:cs typeface="+mn-cs"/>
      </a:defRPr>
    </a:lvl4pPr>
    <a:lvl5pPr marL="798513" indent="-117475" algn="l" rtl="0" eaLnBrk="0" fontAlgn="base" hangingPunct="0">
      <a:lnSpc>
        <a:spcPct val="95000"/>
      </a:lnSpc>
      <a:spcBef>
        <a:spcPct val="20000"/>
      </a:spcBef>
      <a:spcAft>
        <a:spcPct val="0"/>
      </a:spcAft>
      <a:buChar char="•"/>
      <a:defRPr sz="9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21D83A10-CEF5-40B4-9AD1-DF0374789C25}" type="slidenum">
              <a:rPr lang="en-US" smtClean="0"/>
              <a:pPr/>
              <a:t>1</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pPr eaLnBrk="1" hangingPunct="1"/>
            <a:endParaRPr lang="en-US"/>
          </a:p>
        </p:txBody>
      </p:sp>
      <p:sp>
        <p:nvSpPr>
          <p:cNvPr id="26628" name="Slide Number Placeholder 3"/>
          <p:cNvSpPr>
            <a:spLocks noGrp="1"/>
          </p:cNvSpPr>
          <p:nvPr>
            <p:ph type="sldNum" sz="quarter" idx="5"/>
          </p:nvPr>
        </p:nvSpPr>
        <p:spPr>
          <a:noFill/>
        </p:spPr>
        <p:txBody>
          <a:bodyPr/>
          <a:lstStyle/>
          <a:p>
            <a:fld id="{16A92ED1-72D9-490F-BE1B-53BE32FE08CE}"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gray">
          <a:xfrm>
            <a:off x="0" y="3346450"/>
            <a:ext cx="9140825" cy="63500"/>
          </a:xfrm>
          <a:prstGeom prst="rect">
            <a:avLst/>
          </a:prstGeom>
          <a:solidFill>
            <a:srgbClr val="6A5540"/>
          </a:solidFill>
          <a:ln w="12700">
            <a:noFill/>
            <a:miter lim="800000"/>
            <a:headEnd/>
            <a:tailEnd/>
          </a:ln>
          <a:effectLst/>
        </p:spPr>
        <p:txBody>
          <a:bodyPr wrap="none" anchor="ctr"/>
          <a:lstStyle/>
          <a:p>
            <a:pPr>
              <a:defRPr/>
            </a:pPr>
            <a:endParaRPr lang="en-US"/>
          </a:p>
        </p:txBody>
      </p:sp>
      <p:pic>
        <p:nvPicPr>
          <p:cNvPr id="5" name="Logo" descr="NVS"/>
          <p:cNvPicPr>
            <a:picLocks noChangeAspect="1" noChangeArrowheads="1"/>
          </p:cNvPicPr>
          <p:nvPr/>
        </p:nvPicPr>
        <p:blipFill>
          <a:blip r:embed="rId2" cstate="print"/>
          <a:srcRect/>
          <a:stretch>
            <a:fillRect/>
          </a:stretch>
        </p:blipFill>
        <p:spPr bwMode="auto">
          <a:xfrm>
            <a:off x="1031875" y="5703888"/>
            <a:ext cx="2209800" cy="774700"/>
          </a:xfrm>
          <a:prstGeom prst="rect">
            <a:avLst/>
          </a:prstGeom>
          <a:noFill/>
          <a:ln w="9525">
            <a:noFill/>
            <a:miter lim="800000"/>
            <a:headEnd/>
            <a:tailEnd/>
          </a:ln>
        </p:spPr>
      </p:pic>
      <p:sp>
        <p:nvSpPr>
          <p:cNvPr id="601091" name="Rectangle 3"/>
          <p:cNvSpPr>
            <a:spLocks noGrp="1" noChangeArrowheads="1"/>
          </p:cNvSpPr>
          <p:nvPr>
            <p:ph type="ctrTitle" sz="quarter"/>
          </p:nvPr>
        </p:nvSpPr>
        <p:spPr bwMode="auto">
          <a:xfrm>
            <a:off x="1412875" y="2679700"/>
            <a:ext cx="7416800" cy="530225"/>
          </a:xfrm>
        </p:spPr>
        <p:txBody>
          <a:bodyPr/>
          <a:lstStyle>
            <a:lvl1pPr>
              <a:lnSpc>
                <a:spcPct val="90000"/>
              </a:lnSpc>
              <a:spcBef>
                <a:spcPct val="40000"/>
              </a:spcBef>
              <a:defRPr sz="3200"/>
            </a:lvl1pPr>
          </a:lstStyle>
          <a:p>
            <a:r>
              <a:rPr lang="en-US"/>
              <a:t>Click to edit Master title style</a:t>
            </a:r>
          </a:p>
        </p:txBody>
      </p:sp>
      <p:sp>
        <p:nvSpPr>
          <p:cNvPr id="601092" name="Rectangle 4"/>
          <p:cNvSpPr>
            <a:spLocks noGrp="1" noChangeArrowheads="1"/>
          </p:cNvSpPr>
          <p:nvPr>
            <p:ph type="subTitle" sz="quarter" idx="1"/>
          </p:nvPr>
        </p:nvSpPr>
        <p:spPr bwMode="auto">
          <a:xfrm>
            <a:off x="1412875" y="3814763"/>
            <a:ext cx="7416800" cy="1271587"/>
          </a:xfrm>
        </p:spPr>
        <p:txBody>
          <a:bodyPr/>
          <a:lstStyle>
            <a:lvl1pPr marL="0" indent="0" eaLnBrk="0" hangingPunct="0">
              <a:lnSpc>
                <a:spcPct val="90000"/>
              </a:lnSpc>
              <a:spcBef>
                <a:spcPct val="40000"/>
              </a:spcBef>
              <a:buFont typeface="Wingdings" pitchFamily="2" charset="2"/>
              <a:buNone/>
              <a:defRPr sz="2000">
                <a:solidFill>
                  <a:schemeClr val="tx2"/>
                </a:solidFill>
              </a:defRPr>
            </a:lvl1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pPr>
              <a:defRPr/>
            </a:pPr>
            <a:fld id="{8FB71BA7-0F6D-4AAD-9E67-564C373B9FFE}"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1813" y="614363"/>
            <a:ext cx="2119312" cy="24622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23875" y="614363"/>
            <a:ext cx="6205538" cy="24622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pPr>
              <a:defRPr/>
            </a:pPr>
            <a:fld id="{66B8CEA1-3881-47F4-A6C9-E37DB73EB54C}"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pPr>
              <a:defRPr/>
            </a:pPr>
            <a:fld id="{2BC43007-FE4B-4215-BF24-37B887FCC729}"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pPr>
              <a:defRPr/>
            </a:pPr>
            <a:fld id="{7AA3DF1A-CA9A-41AF-9947-1254E9A7B501}"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23875" y="1346200"/>
            <a:ext cx="4162425" cy="1730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38700" y="1346200"/>
            <a:ext cx="4162425" cy="1730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pPr>
              <a:defRPr/>
            </a:pPr>
            <a:fld id="{8EF48A91-FA7A-441A-A672-3A89F6E2639A}"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pPr>
              <a:defRPr/>
            </a:pPr>
            <a:fld id="{107B9370-4C12-4193-A338-40DC23EDCC68}"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pPr>
              <a:defRPr/>
            </a:pPr>
            <a:fld id="{9307036F-9839-4E6F-8E70-049E9ED1B317}"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pPr>
              <a:defRPr/>
            </a:pPr>
            <a:fld id="{E359240B-18D4-48AC-B1B4-16283C3A174A}"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pPr>
              <a:defRPr/>
            </a:pPr>
            <a:fld id="{98AB8C3F-64EE-4015-A81E-7CED4E1EDB56}" type="slidenum">
              <a:rPr lang="en-US"/>
              <a:pPr>
                <a:defRPr/>
              </a:pPr>
              <a:t>‹#›</a:t>
            </a:fld>
            <a:r>
              <a:rPr lang="en-US"/>
              <a:t> | Presentation Title | Presenter Name | Date | Subject | Business Use Only</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pPr>
              <a:defRPr/>
            </a:pPr>
            <a:fld id="{B636A9DF-6481-4831-ADAF-B4A98FDBE992}" type="slidenum">
              <a:rPr lang="en-US"/>
              <a:pPr>
                <a:defRPr/>
              </a:pPr>
              <a:t>‹#›</a:t>
            </a:fld>
            <a:r>
              <a:rPr lang="en-US"/>
              <a:t> | Presentation Title | Presenter Name | Date | Subject | Business Use Only</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0066" name="Rectangle 2"/>
          <p:cNvSpPr>
            <a:spLocks noChangeArrowheads="1"/>
          </p:cNvSpPr>
          <p:nvPr/>
        </p:nvSpPr>
        <p:spPr bwMode="gray">
          <a:xfrm>
            <a:off x="0" y="1125538"/>
            <a:ext cx="9140825" cy="63500"/>
          </a:xfrm>
          <a:prstGeom prst="rect">
            <a:avLst/>
          </a:prstGeom>
          <a:solidFill>
            <a:srgbClr val="6A5540"/>
          </a:solidFill>
          <a:ln w="12700">
            <a:noFill/>
            <a:miter lim="800000"/>
            <a:headEnd/>
            <a:tailEnd/>
          </a:ln>
          <a:effectLst/>
        </p:spPr>
        <p:txBody>
          <a:bodyPr wrap="none" anchor="ctr"/>
          <a:lstStyle/>
          <a:p>
            <a:pPr>
              <a:defRPr/>
            </a:pPr>
            <a:endParaRPr lang="en-US"/>
          </a:p>
        </p:txBody>
      </p:sp>
      <p:pic>
        <p:nvPicPr>
          <p:cNvPr id="1027" name="Logo" descr="NVS RGB"/>
          <p:cNvPicPr>
            <a:picLocks noChangeAspect="1" noChangeArrowheads="1"/>
          </p:cNvPicPr>
          <p:nvPr/>
        </p:nvPicPr>
        <p:blipFill>
          <a:blip r:embed="rId13" cstate="print"/>
          <a:srcRect/>
          <a:stretch>
            <a:fillRect/>
          </a:stretch>
        </p:blipFill>
        <p:spPr bwMode="auto">
          <a:xfrm>
            <a:off x="7272338" y="6343650"/>
            <a:ext cx="1292225" cy="311150"/>
          </a:xfrm>
          <a:prstGeom prst="rect">
            <a:avLst/>
          </a:prstGeom>
          <a:noFill/>
          <a:ln w="9525">
            <a:noFill/>
            <a:miter lim="800000"/>
            <a:headEnd/>
            <a:tailEnd/>
          </a:ln>
        </p:spPr>
      </p:pic>
      <p:sp>
        <p:nvSpPr>
          <p:cNvPr id="600068" name="Rectangle 4"/>
          <p:cNvSpPr>
            <a:spLocks noGrp="1" noChangeArrowheads="1"/>
          </p:cNvSpPr>
          <p:nvPr>
            <p:ph type="ftr" sz="quarter" idx="3"/>
          </p:nvPr>
        </p:nvSpPr>
        <p:spPr bwMode="auto">
          <a:xfrm>
            <a:off x="554038" y="6438900"/>
            <a:ext cx="6524625"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eaLnBrk="0" hangingPunct="0">
              <a:defRPr sz="900">
                <a:solidFill>
                  <a:srgbClr val="7F7F7F"/>
                </a:solidFill>
              </a:defRPr>
            </a:lvl1pPr>
          </a:lstStyle>
          <a:p>
            <a:pPr>
              <a:defRPr/>
            </a:pPr>
            <a:fld id="{77AC97A7-7B68-4B54-ABD3-BB8DDF78BD97}" type="slidenum">
              <a:rPr lang="en-US"/>
              <a:pPr>
                <a:defRPr/>
              </a:pPr>
              <a:t>‹#›</a:t>
            </a:fld>
            <a:r>
              <a:rPr lang="en-US"/>
              <a:t> | Presentation Title | Presenter Name | Date | Subject | Business Use Only</a:t>
            </a:r>
          </a:p>
        </p:txBody>
      </p:sp>
      <p:sp>
        <p:nvSpPr>
          <p:cNvPr id="1029" name="Rectangle 5"/>
          <p:cNvSpPr>
            <a:spLocks noGrp="1" noChangeArrowheads="1"/>
          </p:cNvSpPr>
          <p:nvPr>
            <p:ph type="body" idx="1"/>
          </p:nvPr>
        </p:nvSpPr>
        <p:spPr bwMode="gray">
          <a:xfrm>
            <a:off x="523875" y="1346200"/>
            <a:ext cx="8477250" cy="1730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title"/>
          </p:nvPr>
        </p:nvSpPr>
        <p:spPr bwMode="gray">
          <a:xfrm>
            <a:off x="539750" y="614363"/>
            <a:ext cx="8289925" cy="4984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spAutoFit/>
          </a:bodyPr>
          <a:lstStyle/>
          <a:p>
            <a:pPr lvl="0"/>
            <a:r>
              <a:rPr lang="en-US"/>
              <a:t>Click to edit Master title style</a:t>
            </a:r>
          </a:p>
        </p:txBody>
      </p:sp>
    </p:spTree>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transition/>
  <p:hf sldNum="0" hdr="0" dt="0"/>
  <p:txStyles>
    <p:titleStyle>
      <a:lvl1pPr algn="l" rtl="0" eaLnBrk="0" fontAlgn="base" hangingPunct="0">
        <a:lnSpc>
          <a:spcPct val="95000"/>
        </a:lnSpc>
        <a:spcBef>
          <a:spcPct val="0"/>
        </a:spcBef>
        <a:spcAft>
          <a:spcPct val="0"/>
        </a:spcAft>
        <a:defRPr sz="2800">
          <a:solidFill>
            <a:schemeClr val="folHlink"/>
          </a:solidFill>
          <a:latin typeface="+mj-lt"/>
          <a:ea typeface="+mj-ea"/>
          <a:cs typeface="+mj-cs"/>
        </a:defRPr>
      </a:lvl1pPr>
      <a:lvl2pPr algn="l" rtl="0" eaLnBrk="0" fontAlgn="base" hangingPunct="0">
        <a:lnSpc>
          <a:spcPct val="95000"/>
        </a:lnSpc>
        <a:spcBef>
          <a:spcPct val="0"/>
        </a:spcBef>
        <a:spcAft>
          <a:spcPct val="0"/>
        </a:spcAft>
        <a:defRPr sz="2800">
          <a:solidFill>
            <a:schemeClr val="folHlink"/>
          </a:solidFill>
          <a:latin typeface="Arial" charset="0"/>
        </a:defRPr>
      </a:lvl2pPr>
      <a:lvl3pPr algn="l" rtl="0" eaLnBrk="0" fontAlgn="base" hangingPunct="0">
        <a:lnSpc>
          <a:spcPct val="95000"/>
        </a:lnSpc>
        <a:spcBef>
          <a:spcPct val="0"/>
        </a:spcBef>
        <a:spcAft>
          <a:spcPct val="0"/>
        </a:spcAft>
        <a:defRPr sz="2800">
          <a:solidFill>
            <a:schemeClr val="folHlink"/>
          </a:solidFill>
          <a:latin typeface="Arial" charset="0"/>
        </a:defRPr>
      </a:lvl3pPr>
      <a:lvl4pPr algn="l" rtl="0" eaLnBrk="0" fontAlgn="base" hangingPunct="0">
        <a:lnSpc>
          <a:spcPct val="95000"/>
        </a:lnSpc>
        <a:spcBef>
          <a:spcPct val="0"/>
        </a:spcBef>
        <a:spcAft>
          <a:spcPct val="0"/>
        </a:spcAft>
        <a:defRPr sz="2800">
          <a:solidFill>
            <a:schemeClr val="folHlink"/>
          </a:solidFill>
          <a:latin typeface="Arial" charset="0"/>
        </a:defRPr>
      </a:lvl4pPr>
      <a:lvl5pPr algn="l" rtl="0" eaLnBrk="0" fontAlgn="base" hangingPunct="0">
        <a:lnSpc>
          <a:spcPct val="95000"/>
        </a:lnSpc>
        <a:spcBef>
          <a:spcPct val="0"/>
        </a:spcBef>
        <a:spcAft>
          <a:spcPct val="0"/>
        </a:spcAft>
        <a:defRPr sz="2800">
          <a:solidFill>
            <a:schemeClr val="folHlink"/>
          </a:solidFill>
          <a:latin typeface="Arial" charset="0"/>
        </a:defRPr>
      </a:lvl5pPr>
      <a:lvl6pPr marL="457200" algn="l" rtl="0" fontAlgn="base">
        <a:lnSpc>
          <a:spcPct val="95000"/>
        </a:lnSpc>
        <a:spcBef>
          <a:spcPct val="0"/>
        </a:spcBef>
        <a:spcAft>
          <a:spcPct val="0"/>
        </a:spcAft>
        <a:defRPr sz="2800">
          <a:solidFill>
            <a:schemeClr val="folHlink"/>
          </a:solidFill>
          <a:latin typeface="Arial" charset="0"/>
        </a:defRPr>
      </a:lvl6pPr>
      <a:lvl7pPr marL="914400" algn="l" rtl="0" fontAlgn="base">
        <a:lnSpc>
          <a:spcPct val="95000"/>
        </a:lnSpc>
        <a:spcBef>
          <a:spcPct val="0"/>
        </a:spcBef>
        <a:spcAft>
          <a:spcPct val="0"/>
        </a:spcAft>
        <a:defRPr sz="2800">
          <a:solidFill>
            <a:schemeClr val="folHlink"/>
          </a:solidFill>
          <a:latin typeface="Arial" charset="0"/>
        </a:defRPr>
      </a:lvl7pPr>
      <a:lvl8pPr marL="1371600" algn="l" rtl="0" fontAlgn="base">
        <a:lnSpc>
          <a:spcPct val="95000"/>
        </a:lnSpc>
        <a:spcBef>
          <a:spcPct val="0"/>
        </a:spcBef>
        <a:spcAft>
          <a:spcPct val="0"/>
        </a:spcAft>
        <a:defRPr sz="2800">
          <a:solidFill>
            <a:schemeClr val="folHlink"/>
          </a:solidFill>
          <a:latin typeface="Arial" charset="0"/>
        </a:defRPr>
      </a:lvl8pPr>
      <a:lvl9pPr marL="1828800" algn="l" rtl="0" fontAlgn="base">
        <a:lnSpc>
          <a:spcPct val="95000"/>
        </a:lnSpc>
        <a:spcBef>
          <a:spcPct val="0"/>
        </a:spcBef>
        <a:spcAft>
          <a:spcPct val="0"/>
        </a:spcAft>
        <a:defRPr sz="2800">
          <a:solidFill>
            <a:schemeClr val="folHlink"/>
          </a:solidFill>
          <a:latin typeface="Arial" charset="0"/>
        </a:defRPr>
      </a:lvl9pPr>
    </p:titleStyle>
    <p:bodyStyle>
      <a:lvl1pPr marL="233363" indent="-233363" algn="l" rtl="0" eaLnBrk="0" fontAlgn="base" hangingPunct="0">
        <a:lnSpc>
          <a:spcPct val="95000"/>
        </a:lnSpc>
        <a:spcBef>
          <a:spcPct val="75000"/>
        </a:spcBef>
        <a:spcAft>
          <a:spcPct val="0"/>
        </a:spcAft>
        <a:buClr>
          <a:schemeClr val="accent1"/>
        </a:buClr>
        <a:buSzPct val="110000"/>
        <a:buFont typeface="Wingdings" pitchFamily="2" charset="2"/>
        <a:buChar char="§"/>
        <a:defRPr sz="2400">
          <a:solidFill>
            <a:schemeClr val="tx1"/>
          </a:solidFill>
          <a:latin typeface="+mn-lt"/>
          <a:ea typeface="+mn-ea"/>
          <a:cs typeface="+mn-cs"/>
        </a:defRPr>
      </a:lvl1pPr>
      <a:lvl2pPr marL="398463" indent="-163513" algn="l" rtl="0" eaLnBrk="0" fontAlgn="base" hangingPunct="0">
        <a:lnSpc>
          <a:spcPct val="95000"/>
        </a:lnSpc>
        <a:spcBef>
          <a:spcPct val="40000"/>
        </a:spcBef>
        <a:spcAft>
          <a:spcPct val="0"/>
        </a:spcAft>
        <a:buClr>
          <a:srgbClr val="917B69"/>
        </a:buClr>
        <a:buFont typeface="Arial" charset="0"/>
        <a:buChar char="•"/>
        <a:defRPr sz="2000">
          <a:solidFill>
            <a:schemeClr val="tx1"/>
          </a:solidFill>
          <a:latin typeface="+mn-lt"/>
        </a:defRPr>
      </a:lvl2pPr>
      <a:lvl3pPr marL="577850" indent="-177800" algn="l" rtl="0" eaLnBrk="0" fontAlgn="base" hangingPunct="0">
        <a:lnSpc>
          <a:spcPct val="95000"/>
        </a:lnSpc>
        <a:spcBef>
          <a:spcPct val="30000"/>
        </a:spcBef>
        <a:spcAft>
          <a:spcPct val="0"/>
        </a:spcAft>
        <a:buClr>
          <a:schemeClr val="tx1"/>
        </a:buClr>
        <a:buFont typeface="Arial" charset="0"/>
        <a:buChar char="-"/>
        <a:defRPr>
          <a:solidFill>
            <a:schemeClr val="tx1"/>
          </a:solidFill>
          <a:latin typeface="+mn-lt"/>
        </a:defRPr>
      </a:lvl3pPr>
      <a:lvl4pPr marL="752475" indent="-173038" algn="l" rtl="0" eaLnBrk="0" fontAlgn="base" hangingPunct="0">
        <a:lnSpc>
          <a:spcPct val="95000"/>
        </a:lnSpc>
        <a:spcBef>
          <a:spcPct val="20000"/>
        </a:spcBef>
        <a:spcAft>
          <a:spcPct val="0"/>
        </a:spcAft>
        <a:buClr>
          <a:schemeClr val="tx1"/>
        </a:buClr>
        <a:buFont typeface="Arial" charset="0"/>
        <a:buChar char="•"/>
        <a:defRPr sz="1600">
          <a:solidFill>
            <a:schemeClr val="tx1"/>
          </a:solidFill>
          <a:latin typeface="+mn-lt"/>
        </a:defRPr>
      </a:lvl4pPr>
      <a:lvl5pPr marL="917575" indent="-163513" algn="l" rtl="0" eaLnBrk="0" fontAlgn="base" hangingPunct="0">
        <a:spcBef>
          <a:spcPct val="20000"/>
        </a:spcBef>
        <a:spcAft>
          <a:spcPct val="0"/>
        </a:spcAft>
        <a:buChar char="»"/>
        <a:defRPr sz="1400">
          <a:solidFill>
            <a:schemeClr val="tx1"/>
          </a:solidFill>
          <a:latin typeface="+mn-lt"/>
        </a:defRPr>
      </a:lvl5pPr>
      <a:lvl6pPr marL="1374775" indent="-163513" algn="l" rtl="0" fontAlgn="base">
        <a:spcBef>
          <a:spcPct val="20000"/>
        </a:spcBef>
        <a:spcAft>
          <a:spcPct val="0"/>
        </a:spcAft>
        <a:buChar char="»"/>
        <a:defRPr sz="1400">
          <a:solidFill>
            <a:schemeClr val="tx1"/>
          </a:solidFill>
          <a:latin typeface="+mn-lt"/>
        </a:defRPr>
      </a:lvl6pPr>
      <a:lvl7pPr marL="1831975" indent="-163513" algn="l" rtl="0" fontAlgn="base">
        <a:spcBef>
          <a:spcPct val="20000"/>
        </a:spcBef>
        <a:spcAft>
          <a:spcPct val="0"/>
        </a:spcAft>
        <a:buChar char="»"/>
        <a:defRPr sz="1400">
          <a:solidFill>
            <a:schemeClr val="tx1"/>
          </a:solidFill>
          <a:latin typeface="+mn-lt"/>
        </a:defRPr>
      </a:lvl7pPr>
      <a:lvl8pPr marL="2289175" indent="-163513" algn="l" rtl="0" fontAlgn="base">
        <a:spcBef>
          <a:spcPct val="20000"/>
        </a:spcBef>
        <a:spcAft>
          <a:spcPct val="0"/>
        </a:spcAft>
        <a:buChar char="»"/>
        <a:defRPr sz="1400">
          <a:solidFill>
            <a:schemeClr val="tx1"/>
          </a:solidFill>
          <a:latin typeface="+mn-lt"/>
        </a:defRPr>
      </a:lvl8pPr>
      <a:lvl9pPr marL="2746375" indent="-163513"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en.wikipedia.org/wiki/Gandhi_Jayanti"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en.wikipedia.org/wiki/International_Day_of_Non-Violence" TargetMode="External"/><Relationship Id="rId4" Type="http://schemas.openxmlformats.org/officeDocument/2006/relationships/hyperlink" Target="http://en.wikipedia.org/wiki/Holidays_in_India"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en.wikipedia.org/wiki/Indian_independence_movement" TargetMode="External"/><Relationship Id="rId2" Type="http://schemas.openxmlformats.org/officeDocument/2006/relationships/hyperlink" Target="http://en.wikipedia.org/wiki/British_Raj"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17"/>
          <p:cNvSpPr>
            <a:spLocks noGrp="1" noChangeArrowheads="1"/>
          </p:cNvSpPr>
          <p:nvPr>
            <p:ph type="title"/>
          </p:nvPr>
        </p:nvSpPr>
        <p:spPr>
          <a:xfrm>
            <a:off x="539750" y="557213"/>
            <a:ext cx="8324850" cy="555625"/>
          </a:xfrm>
        </p:spPr>
        <p:txBody>
          <a:bodyPr/>
          <a:lstStyle/>
          <a:p>
            <a:pPr algn="ctr" eaLnBrk="1" hangingPunct="1"/>
            <a:r>
              <a:rPr lang="en-US" sz="3200" b="1"/>
              <a:t>Mahatma Gandhi</a:t>
            </a:r>
            <a:endParaRPr lang="en-US" sz="3200" b="1" i="1">
              <a:solidFill>
                <a:schemeClr val="tx1"/>
              </a:solidFill>
            </a:endParaRPr>
          </a:p>
        </p:txBody>
      </p:sp>
      <p:sp>
        <p:nvSpPr>
          <p:cNvPr id="13315" name="Text Box 22"/>
          <p:cNvSpPr txBox="1">
            <a:spLocks noChangeArrowheads="1"/>
          </p:cNvSpPr>
          <p:nvPr/>
        </p:nvSpPr>
        <p:spPr bwMode="auto">
          <a:xfrm>
            <a:off x="5580063" y="1628775"/>
            <a:ext cx="3563937" cy="4511675"/>
          </a:xfrm>
          <a:prstGeom prst="rect">
            <a:avLst/>
          </a:prstGeom>
          <a:noFill/>
          <a:ln w="19050">
            <a:noFill/>
            <a:miter lim="800000"/>
            <a:headEnd/>
            <a:tailEnd/>
          </a:ln>
        </p:spPr>
        <p:txBody>
          <a:bodyPr>
            <a:spAutoFit/>
          </a:bodyPr>
          <a:lstStyle/>
          <a:p>
            <a:pPr>
              <a:spcBef>
                <a:spcPct val="50000"/>
              </a:spcBef>
              <a:buFontTx/>
              <a:buChar char="•"/>
            </a:pPr>
            <a:r>
              <a:rPr lang="en-US" sz="1600"/>
              <a:t> </a:t>
            </a:r>
            <a:r>
              <a:rPr lang="en-US" sz="2000"/>
              <a:t>Born on 2</a:t>
            </a:r>
            <a:r>
              <a:rPr lang="en-US" sz="2000" baseline="30000"/>
              <a:t>nd</a:t>
            </a:r>
            <a:r>
              <a:rPr lang="en-US" sz="2000"/>
              <a:t> October 1869 in Porbandar, Gujarat</a:t>
            </a:r>
          </a:p>
          <a:p>
            <a:pPr>
              <a:spcBef>
                <a:spcPct val="50000"/>
              </a:spcBef>
              <a:buFontTx/>
              <a:buChar char="•"/>
            </a:pPr>
            <a:r>
              <a:rPr lang="en-US" sz="2000"/>
              <a:t> Full name: Mohandas Karamchand Gandhi</a:t>
            </a:r>
          </a:p>
          <a:p>
            <a:pPr>
              <a:spcBef>
                <a:spcPct val="50000"/>
              </a:spcBef>
              <a:buFontTx/>
              <a:buChar char="•"/>
            </a:pPr>
            <a:r>
              <a:rPr lang="en-US" sz="2000"/>
              <a:t> Officially honored in India as “Father of the Nation” or “Bapu”</a:t>
            </a:r>
          </a:p>
          <a:p>
            <a:pPr>
              <a:spcBef>
                <a:spcPct val="50000"/>
              </a:spcBef>
              <a:buFontTx/>
              <a:buChar char="•"/>
            </a:pPr>
            <a:r>
              <a:rPr lang="en-US" sz="2000"/>
              <a:t> 2 October, is commemorated in India as </a:t>
            </a:r>
            <a:r>
              <a:rPr lang="en-US" sz="2000" i="1">
                <a:hlinkClick r:id="rId3" tooltip="Gandhi Jayanti"/>
              </a:rPr>
              <a:t>Gandhi Jayanti</a:t>
            </a:r>
            <a:r>
              <a:rPr lang="en-US" sz="2000"/>
              <a:t>, a </a:t>
            </a:r>
            <a:r>
              <a:rPr lang="en-US" sz="2000">
                <a:hlinkClick r:id="rId4" tooltip="Holidays in India"/>
              </a:rPr>
              <a:t>national holiday</a:t>
            </a:r>
            <a:r>
              <a:rPr lang="en-US" sz="2000"/>
              <a:t>, and worldwide as the </a:t>
            </a:r>
            <a:r>
              <a:rPr lang="en-US" sz="2000">
                <a:hlinkClick r:id="rId5" tooltip="International Day of Non-Violence"/>
              </a:rPr>
              <a:t>International Day of Non-Violence</a:t>
            </a:r>
            <a:r>
              <a:rPr lang="en-US" sz="2000"/>
              <a:t> </a:t>
            </a:r>
          </a:p>
        </p:txBody>
      </p:sp>
      <p:pic>
        <p:nvPicPr>
          <p:cNvPr id="13316" name="Picture 6" descr="http://socialchangenow.ca/images/gandhi.gif"/>
          <p:cNvPicPr>
            <a:picLocks noChangeAspect="1" noChangeArrowheads="1"/>
          </p:cNvPicPr>
          <p:nvPr/>
        </p:nvPicPr>
        <p:blipFill>
          <a:blip r:embed="rId6" cstate="print"/>
          <a:srcRect/>
          <a:stretch>
            <a:fillRect/>
          </a:stretch>
        </p:blipFill>
        <p:spPr bwMode="auto">
          <a:xfrm>
            <a:off x="539750" y="1268413"/>
            <a:ext cx="4103688" cy="5213350"/>
          </a:xfrm>
          <a:prstGeom prst="rect">
            <a:avLst/>
          </a:prstGeom>
          <a:noFill/>
          <a:ln w="9525">
            <a:noFill/>
            <a:miter lim="800000"/>
            <a:headEnd/>
            <a:tailEnd/>
          </a:ln>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t>Inspiring Stories from Gandhi’s Life -1</a:t>
            </a:r>
          </a:p>
        </p:txBody>
      </p:sp>
      <p:sp>
        <p:nvSpPr>
          <p:cNvPr id="22531" name="Content Placeholder 2"/>
          <p:cNvSpPr>
            <a:spLocks noGrp="1"/>
          </p:cNvSpPr>
          <p:nvPr>
            <p:ph idx="1"/>
          </p:nvPr>
        </p:nvSpPr>
        <p:spPr>
          <a:xfrm>
            <a:off x="666750" y="1133475"/>
            <a:ext cx="8477250" cy="5724525"/>
          </a:xfrm>
        </p:spPr>
        <p:txBody>
          <a:bodyPr/>
          <a:lstStyle/>
          <a:p>
            <a:endParaRPr lang="en-US"/>
          </a:p>
          <a:p>
            <a:r>
              <a:rPr lang="en-US" sz="1400"/>
              <a:t>The night was very dark and Mohan was frightened. He had always been afraid of ghosts. Whenever he was alone in the dark, he was afraid that a ghost lurking in some dark corner would suddenly spring on him. And tonight it was so dark that one could barely see one's own hand. Mohan had to go from one room to another.</a:t>
            </a:r>
          </a:p>
          <a:p>
            <a:r>
              <a:rPr lang="en-US" sz="1400"/>
              <a:t>As he stepped out of the room, his feet seemed to turn to lead and his heart began to beat like a drum. Rambha, their old maidservant was standing by the door.</a:t>
            </a:r>
          </a:p>
          <a:p>
            <a:r>
              <a:rPr lang="en-US" sz="1400"/>
              <a:t>"What's the matter, son?" she asked with a laugh.</a:t>
            </a:r>
            <a:br>
              <a:rPr lang="en-US" sz="1400"/>
            </a:br>
            <a:r>
              <a:rPr lang="en-US" sz="1400"/>
              <a:t>"I am frightened, Dai," Mohan answered.</a:t>
            </a:r>
            <a:br>
              <a:rPr lang="en-US" sz="1400"/>
            </a:br>
            <a:r>
              <a:rPr lang="en-US" sz="1400"/>
              <a:t>" Frightened, child! Frightened of what?"</a:t>
            </a:r>
            <a:br>
              <a:rPr lang="en-US" sz="1400"/>
            </a:br>
            <a:r>
              <a:rPr lang="en-US" sz="1400"/>
              <a:t>"See how dark it is! I'm afraid of ghosts!" Mohan whispered in a terrified voice.</a:t>
            </a:r>
          </a:p>
          <a:p>
            <a:r>
              <a:rPr lang="en-US" sz="1400"/>
              <a:t>Rambha patted his head affectionately and said, "Whoever heard of anyone being afraid of dark! Listen to me: Think of Rama and no ghost will dare come near you. No one will touch a hair of your head. Rama will protect you."</a:t>
            </a:r>
          </a:p>
          <a:p>
            <a:r>
              <a:rPr lang="en-US" sz="1400"/>
              <a:t>Rambha's words gave Mohan courage. Repeating the name of Rama, he left the room. And from that day, Mohan was never lonely or afraid. He believed that as long as Rama was with him, he was safe from the danger.</a:t>
            </a:r>
          </a:p>
          <a:p>
            <a:r>
              <a:rPr lang="en-US" sz="1400"/>
              <a:t>This faith gave Gandhiji strength throughout his life, and even when he died the name of Rama was on his lips.</a:t>
            </a:r>
          </a:p>
          <a:p>
            <a:endParaRPr lang="en-US"/>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1"/>
          </p:nvPr>
        </p:nvSpPr>
        <p:spPr>
          <a:xfrm>
            <a:off x="500063" y="1143000"/>
            <a:ext cx="8477250" cy="4454525"/>
          </a:xfrm>
        </p:spPr>
        <p:txBody>
          <a:bodyPr/>
          <a:lstStyle/>
          <a:p>
            <a:r>
              <a:rPr lang="en-US" sz="1800"/>
              <a:t>Mohan was very shy. As soon as the school bell rang, he collected his books and hurried home. Other boys chatted and stopped on the way; some to play, others to eat, but Mohan always went straight home. He was afraid that the boys might stop him and make fun of him.</a:t>
            </a:r>
          </a:p>
          <a:p>
            <a:r>
              <a:rPr lang="en-US" sz="1800"/>
              <a:t>One day, the Inspector of Schools, Mr. Giles, came to Mohan's school. He read out five English words to the class and asked the boys to write them down. Mohan wrote four words correctly, but he could not spell the fifth word 'Kettle'. Seeing Mohan's hesitation, the teacher made a sign behind the Inspector's back that he should copy the word from his neighbour's slate. But Mohan ignored his signs. The other boys wrote all the five words correctly; Mohan wrote only four. After the Inspector left, the teacher scolded him. "I told you to copy from your neighbour," he said angrily. "Couldn't you even do that correctly?"Every one laughed.</a:t>
            </a:r>
          </a:p>
          <a:p>
            <a:r>
              <a:rPr lang="en-US" sz="1800"/>
              <a:t>As he went home that evening, Mohan was not unhappy. He knew he had done the right thing. What made him sad was that his teacher asked him to cheat.</a:t>
            </a:r>
          </a:p>
        </p:txBody>
      </p:sp>
      <p:sp>
        <p:nvSpPr>
          <p:cNvPr id="23555" name="Title 1"/>
          <p:cNvSpPr>
            <a:spLocks noGrp="1"/>
          </p:cNvSpPr>
          <p:nvPr>
            <p:ph type="title"/>
          </p:nvPr>
        </p:nvSpPr>
        <p:spPr/>
        <p:txBody>
          <a:bodyPr/>
          <a:lstStyle/>
          <a:p>
            <a:r>
              <a:rPr lang="en-US"/>
              <a:t>Inspiring Stories from Gandhi’s Life -2</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39750" y="207963"/>
            <a:ext cx="8289925" cy="904875"/>
          </a:xfrm>
        </p:spPr>
        <p:txBody>
          <a:bodyPr/>
          <a:lstStyle/>
          <a:p>
            <a:pPr eaLnBrk="1" hangingPunct="1"/>
            <a:r>
              <a:rPr lang="en-US" b="1"/>
              <a:t>Why is Mahatma Gandhi called the “Father of the Nation”?</a:t>
            </a:r>
          </a:p>
        </p:txBody>
      </p:sp>
      <p:sp>
        <p:nvSpPr>
          <p:cNvPr id="14339" name="Rectangle 3"/>
          <p:cNvSpPr>
            <a:spLocks noGrp="1" noChangeArrowheads="1"/>
          </p:cNvSpPr>
          <p:nvPr>
            <p:ph type="body" idx="1"/>
          </p:nvPr>
        </p:nvSpPr>
        <p:spPr>
          <a:xfrm>
            <a:off x="523875" y="1346200"/>
            <a:ext cx="8477250" cy="4044950"/>
          </a:xfrm>
        </p:spPr>
        <p:txBody>
          <a:bodyPr/>
          <a:lstStyle/>
          <a:p>
            <a:pPr eaLnBrk="1" hangingPunct="1"/>
            <a:r>
              <a:rPr lang="en-US"/>
              <a:t>He brought Freedom to India from British rule in 1947 - Swaraj</a:t>
            </a:r>
          </a:p>
          <a:p>
            <a:pPr eaLnBrk="1" hangingPunct="1"/>
            <a:r>
              <a:rPr lang="en-US"/>
              <a:t>He was the pre-eminent political and spiritual leader of </a:t>
            </a:r>
            <a:r>
              <a:rPr lang="en-US">
                <a:hlinkClick r:id="rId2" tooltip="British Raj"/>
              </a:rPr>
              <a:t>India</a:t>
            </a:r>
            <a:r>
              <a:rPr lang="en-US"/>
              <a:t> during the </a:t>
            </a:r>
            <a:r>
              <a:rPr lang="en-US">
                <a:hlinkClick r:id="rId3" tooltip="Indian independence movement"/>
              </a:rPr>
              <a:t>Indian independence movement</a:t>
            </a:r>
            <a:r>
              <a:rPr lang="en-US"/>
              <a:t> (“Quit India”</a:t>
            </a:r>
            <a:r>
              <a:rPr lang="th-TH"/>
              <a:t>. </a:t>
            </a:r>
            <a:endParaRPr lang="en-US"/>
          </a:p>
          <a:p>
            <a:pPr eaLnBrk="1" hangingPunct="1"/>
            <a:r>
              <a:rPr lang="en-US"/>
              <a:t>Gandhi employed </a:t>
            </a:r>
            <a:r>
              <a:rPr lang="en-US">
                <a:solidFill>
                  <a:schemeClr val="hlink"/>
                </a:solidFill>
              </a:rPr>
              <a:t>non-cooperation, non-violence</a:t>
            </a:r>
            <a:r>
              <a:rPr lang="en-US"/>
              <a:t> and </a:t>
            </a:r>
            <a:r>
              <a:rPr lang="en-US">
                <a:solidFill>
                  <a:schemeClr val="hlink"/>
                </a:solidFill>
              </a:rPr>
              <a:t>peaceful resistance</a:t>
            </a:r>
            <a:r>
              <a:rPr lang="en-US"/>
              <a:t> as his "weapons" in the struggle against </a:t>
            </a:r>
            <a:r>
              <a:rPr lang="en-US">
                <a:hlinkClick r:id="rId2" tooltip="British Raj"/>
              </a:rPr>
              <a:t>British</a:t>
            </a:r>
            <a:r>
              <a:rPr lang="th-TH"/>
              <a:t>. </a:t>
            </a:r>
            <a:endParaRPr lang="en-US"/>
          </a:p>
          <a:p>
            <a:pPr eaLnBrk="1" hangingPunct="1"/>
            <a:endParaRPr lang="en-US"/>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Title 1"/>
          <p:cNvSpPr>
            <a:spLocks noGrp="1"/>
          </p:cNvSpPr>
          <p:nvPr>
            <p:ph type="title"/>
          </p:nvPr>
        </p:nvSpPr>
        <p:spPr>
          <a:xfrm>
            <a:off x="571500" y="357188"/>
            <a:ext cx="8289925" cy="498475"/>
          </a:xfrm>
        </p:spPr>
        <p:txBody>
          <a:bodyPr/>
          <a:lstStyle/>
          <a:p>
            <a:pPr algn="ctr" eaLnBrk="1" hangingPunct="1"/>
            <a:r>
              <a:rPr lang="en-US"/>
              <a:t>Freedom Struggle of India</a:t>
            </a:r>
          </a:p>
        </p:txBody>
      </p:sp>
      <p:pic>
        <p:nvPicPr>
          <p:cNvPr id="15363" name="Picture 4" descr="Stock Photography - "/>
          <p:cNvPicPr>
            <a:picLocks noChangeAspect="1" noChangeArrowheads="1"/>
          </p:cNvPicPr>
          <p:nvPr/>
        </p:nvPicPr>
        <p:blipFill>
          <a:blip r:embed="rId2" cstate="print"/>
          <a:srcRect/>
          <a:stretch>
            <a:fillRect/>
          </a:stretch>
        </p:blipFill>
        <p:spPr bwMode="auto">
          <a:xfrm>
            <a:off x="285750" y="1214438"/>
            <a:ext cx="3214688" cy="3929062"/>
          </a:xfrm>
          <a:prstGeom prst="rect">
            <a:avLst/>
          </a:prstGeom>
          <a:noFill/>
          <a:ln w="9525">
            <a:noFill/>
            <a:miter lim="800000"/>
            <a:headEnd/>
            <a:tailEnd/>
          </a:ln>
        </p:spPr>
      </p:pic>
      <p:pic>
        <p:nvPicPr>
          <p:cNvPr id="15364" name="Picture 2" descr="Massive Rally of Protestors"/>
          <p:cNvPicPr>
            <a:picLocks noChangeAspect="1" noChangeArrowheads="1"/>
          </p:cNvPicPr>
          <p:nvPr/>
        </p:nvPicPr>
        <p:blipFill>
          <a:blip r:embed="rId3" cstate="print"/>
          <a:srcRect/>
          <a:stretch>
            <a:fillRect/>
          </a:stretch>
        </p:blipFill>
        <p:spPr bwMode="auto">
          <a:xfrm>
            <a:off x="3714750" y="1285875"/>
            <a:ext cx="5214938" cy="3786188"/>
          </a:xfrm>
          <a:prstGeom prst="rect">
            <a:avLst/>
          </a:prstGeom>
          <a:noFill/>
          <a:ln w="9525">
            <a:noFill/>
            <a:miter lim="800000"/>
            <a:headEnd/>
            <a:tailEnd/>
          </a:ln>
        </p:spPr>
      </p:pic>
      <p:sp>
        <p:nvSpPr>
          <p:cNvPr id="15365" name="TextBox 5"/>
          <p:cNvSpPr txBox="1">
            <a:spLocks noChangeArrowheads="1"/>
          </p:cNvSpPr>
          <p:nvPr/>
        </p:nvSpPr>
        <p:spPr bwMode="auto">
          <a:xfrm>
            <a:off x="0" y="5286375"/>
            <a:ext cx="3786188" cy="708025"/>
          </a:xfrm>
          <a:prstGeom prst="rect">
            <a:avLst/>
          </a:prstGeom>
          <a:noFill/>
          <a:ln w="9525">
            <a:noFill/>
            <a:miter lim="800000"/>
            <a:headEnd/>
            <a:tailEnd/>
          </a:ln>
        </p:spPr>
        <p:txBody>
          <a:bodyPr>
            <a:spAutoFit/>
          </a:bodyPr>
          <a:lstStyle/>
          <a:p>
            <a:r>
              <a:rPr lang="en-US" sz="2000" b="1"/>
              <a:t>British ruled India for about </a:t>
            </a:r>
          </a:p>
          <a:p>
            <a:r>
              <a:rPr lang="en-US" sz="2000" b="1"/>
              <a:t>100 years</a:t>
            </a:r>
          </a:p>
        </p:txBody>
      </p:sp>
      <p:sp>
        <p:nvSpPr>
          <p:cNvPr id="15366" name="TextBox 7"/>
          <p:cNvSpPr txBox="1">
            <a:spLocks noChangeArrowheads="1"/>
          </p:cNvSpPr>
          <p:nvPr/>
        </p:nvSpPr>
        <p:spPr bwMode="auto">
          <a:xfrm>
            <a:off x="4214813" y="5357813"/>
            <a:ext cx="4714875" cy="461962"/>
          </a:xfrm>
          <a:prstGeom prst="rect">
            <a:avLst/>
          </a:prstGeom>
          <a:noFill/>
          <a:ln w="9525">
            <a:noFill/>
            <a:miter lim="800000"/>
            <a:headEnd/>
            <a:tailEnd/>
          </a:ln>
        </p:spPr>
        <p:txBody>
          <a:bodyPr>
            <a:spAutoFit/>
          </a:bodyPr>
          <a:lstStyle/>
          <a:p>
            <a:r>
              <a:rPr lang="en-US" b="1"/>
              <a:t>People in India protested</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a:xfrm>
            <a:off x="714375" y="5715000"/>
            <a:ext cx="3317875" cy="498475"/>
          </a:xfrm>
        </p:spPr>
        <p:txBody>
          <a:bodyPr/>
          <a:lstStyle/>
          <a:p>
            <a:pPr eaLnBrk="1" hangingPunct="1"/>
            <a:r>
              <a:rPr lang="en-US" b="1" dirty="0">
                <a:solidFill>
                  <a:srgbClr val="C00000"/>
                </a:solidFill>
              </a:rPr>
              <a:t>Gandhi Fasting </a:t>
            </a:r>
          </a:p>
        </p:txBody>
      </p:sp>
      <p:pic>
        <p:nvPicPr>
          <p:cNvPr id="16387" name="Picture 2" descr="http://res.binscorner.com/l/life-in-pictures-mahatma-gandhi/ATT00034..jpg"/>
          <p:cNvPicPr>
            <a:picLocks noChangeAspect="1" noChangeArrowheads="1"/>
          </p:cNvPicPr>
          <p:nvPr/>
        </p:nvPicPr>
        <p:blipFill>
          <a:blip r:embed="rId3" cstate="print"/>
          <a:srcRect/>
          <a:stretch>
            <a:fillRect/>
          </a:stretch>
        </p:blipFill>
        <p:spPr bwMode="auto">
          <a:xfrm>
            <a:off x="285750" y="1357313"/>
            <a:ext cx="3857625" cy="4076700"/>
          </a:xfrm>
          <a:prstGeom prst="rect">
            <a:avLst/>
          </a:prstGeom>
          <a:noFill/>
          <a:ln w="9525">
            <a:noFill/>
            <a:miter lim="800000"/>
            <a:headEnd/>
            <a:tailEnd/>
          </a:ln>
        </p:spPr>
      </p:pic>
      <p:pic>
        <p:nvPicPr>
          <p:cNvPr id="16388" name="Picture 2" descr="http://res.binscorner.com/l/life-in-pictures-mahatma-gandhi/ATT00026..jpg"/>
          <p:cNvPicPr>
            <a:picLocks noChangeAspect="1" noChangeArrowheads="1"/>
          </p:cNvPicPr>
          <p:nvPr/>
        </p:nvPicPr>
        <p:blipFill>
          <a:blip r:embed="rId4" cstate="print"/>
          <a:srcRect/>
          <a:stretch>
            <a:fillRect/>
          </a:stretch>
        </p:blipFill>
        <p:spPr bwMode="auto">
          <a:xfrm>
            <a:off x="4429125" y="1357313"/>
            <a:ext cx="4429125" cy="4071937"/>
          </a:xfrm>
          <a:prstGeom prst="rect">
            <a:avLst/>
          </a:prstGeom>
          <a:noFill/>
          <a:ln w="9525">
            <a:noFill/>
            <a:miter lim="800000"/>
            <a:headEnd/>
            <a:tailEnd/>
          </a:ln>
        </p:spPr>
      </p:pic>
      <p:sp>
        <p:nvSpPr>
          <p:cNvPr id="16389" name="TextBox 12"/>
          <p:cNvSpPr txBox="1">
            <a:spLocks noChangeArrowheads="1"/>
          </p:cNvSpPr>
          <p:nvPr/>
        </p:nvSpPr>
        <p:spPr bwMode="auto">
          <a:xfrm>
            <a:off x="4857750" y="5643563"/>
            <a:ext cx="4102100" cy="461962"/>
          </a:xfrm>
          <a:prstGeom prst="rect">
            <a:avLst/>
          </a:prstGeom>
          <a:noFill/>
          <a:ln w="9525">
            <a:noFill/>
            <a:miter lim="800000"/>
            <a:headEnd/>
            <a:tailEnd/>
          </a:ln>
        </p:spPr>
        <p:txBody>
          <a:bodyPr wrap="none">
            <a:spAutoFit/>
          </a:bodyPr>
          <a:lstStyle/>
          <a:p>
            <a:r>
              <a:rPr lang="en-US" b="1">
                <a:solidFill>
                  <a:srgbClr val="C00000"/>
                </a:solidFill>
              </a:rPr>
              <a:t>Gandhi Addressing People</a:t>
            </a:r>
          </a:p>
        </p:txBody>
      </p:sp>
      <p:sp>
        <p:nvSpPr>
          <p:cNvPr id="16390" name="TextBox 5"/>
          <p:cNvSpPr txBox="1">
            <a:spLocks noChangeArrowheads="1"/>
          </p:cNvSpPr>
          <p:nvPr/>
        </p:nvSpPr>
        <p:spPr bwMode="auto">
          <a:xfrm>
            <a:off x="357188" y="285750"/>
            <a:ext cx="8358187" cy="830263"/>
          </a:xfrm>
          <a:prstGeom prst="rect">
            <a:avLst/>
          </a:prstGeom>
          <a:noFill/>
          <a:ln w="9525">
            <a:noFill/>
            <a:miter lim="800000"/>
            <a:headEnd/>
            <a:tailEnd/>
          </a:ln>
        </p:spPr>
        <p:txBody>
          <a:bodyPr>
            <a:spAutoFit/>
          </a:bodyPr>
          <a:lstStyle/>
          <a:p>
            <a:r>
              <a:rPr lang="en-US" b="1" dirty="0"/>
              <a:t>Mahatma Gandhi became the Leader of the Freedom Struggle </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539750" y="201613"/>
            <a:ext cx="8289925" cy="911225"/>
          </a:xfrm>
        </p:spPr>
        <p:txBody>
          <a:bodyPr/>
          <a:lstStyle/>
          <a:p>
            <a:pPr eaLnBrk="1" hangingPunct="1"/>
            <a:r>
              <a:rPr lang="en-US" b="1" dirty="0"/>
              <a:t>Mahatma Gandhi believed in Non-cooperation, Non-violence (Ahimsa)</a:t>
            </a:r>
          </a:p>
        </p:txBody>
      </p:sp>
      <p:sp>
        <p:nvSpPr>
          <p:cNvPr id="17411" name="Text Box 9"/>
          <p:cNvSpPr txBox="1">
            <a:spLocks noChangeArrowheads="1"/>
          </p:cNvSpPr>
          <p:nvPr/>
        </p:nvSpPr>
        <p:spPr bwMode="auto">
          <a:xfrm>
            <a:off x="755650" y="5445125"/>
            <a:ext cx="4176713" cy="830997"/>
          </a:xfrm>
          <a:prstGeom prst="rect">
            <a:avLst/>
          </a:prstGeom>
          <a:noFill/>
          <a:ln w="19050">
            <a:noFill/>
            <a:miter lim="800000"/>
            <a:headEnd/>
            <a:tailEnd/>
          </a:ln>
        </p:spPr>
        <p:txBody>
          <a:bodyPr>
            <a:spAutoFit/>
          </a:bodyPr>
          <a:lstStyle/>
          <a:p>
            <a:pPr algn="ctr">
              <a:spcBef>
                <a:spcPct val="50000"/>
              </a:spcBef>
            </a:pPr>
            <a:r>
              <a:rPr lang="en-US" dirty="0"/>
              <a:t>Gandhi spinning </a:t>
            </a:r>
            <a:r>
              <a:rPr lang="en-US" dirty="0" err="1"/>
              <a:t>Khadi</a:t>
            </a:r>
            <a:r>
              <a:rPr lang="en-US" dirty="0"/>
              <a:t> (Cotton)</a:t>
            </a:r>
          </a:p>
        </p:txBody>
      </p:sp>
      <p:pic>
        <p:nvPicPr>
          <p:cNvPr id="17412" name="Picture 10" descr="onmarch.gif (60675 bytes)"/>
          <p:cNvPicPr>
            <a:picLocks noChangeAspect="1" noChangeArrowheads="1"/>
          </p:cNvPicPr>
          <p:nvPr/>
        </p:nvPicPr>
        <p:blipFill>
          <a:blip r:embed="rId2" cstate="print"/>
          <a:srcRect/>
          <a:stretch>
            <a:fillRect/>
          </a:stretch>
        </p:blipFill>
        <p:spPr bwMode="auto">
          <a:xfrm>
            <a:off x="5148263" y="1500188"/>
            <a:ext cx="3995737" cy="3584575"/>
          </a:xfrm>
          <a:prstGeom prst="rect">
            <a:avLst/>
          </a:prstGeom>
          <a:noFill/>
          <a:ln w="9525">
            <a:noFill/>
            <a:miter lim="800000"/>
            <a:headEnd/>
            <a:tailEnd/>
          </a:ln>
        </p:spPr>
      </p:pic>
      <p:sp>
        <p:nvSpPr>
          <p:cNvPr id="17413" name="Text Box 11"/>
          <p:cNvSpPr txBox="1">
            <a:spLocks noChangeArrowheads="1"/>
          </p:cNvSpPr>
          <p:nvPr/>
        </p:nvSpPr>
        <p:spPr bwMode="auto">
          <a:xfrm>
            <a:off x="5795963" y="5516563"/>
            <a:ext cx="2952750" cy="822325"/>
          </a:xfrm>
          <a:prstGeom prst="rect">
            <a:avLst/>
          </a:prstGeom>
          <a:noFill/>
          <a:ln w="19050">
            <a:noFill/>
            <a:miter lim="800000"/>
            <a:headEnd/>
            <a:tailEnd/>
          </a:ln>
        </p:spPr>
        <p:txBody>
          <a:bodyPr>
            <a:spAutoFit/>
          </a:bodyPr>
          <a:lstStyle/>
          <a:p>
            <a:pPr>
              <a:spcBef>
                <a:spcPct val="50000"/>
              </a:spcBef>
            </a:pPr>
            <a:r>
              <a:rPr lang="en-US"/>
              <a:t>Salt Satyagraha “Dandi March’</a:t>
            </a:r>
          </a:p>
        </p:txBody>
      </p:sp>
      <p:pic>
        <p:nvPicPr>
          <p:cNvPr id="17414" name="Picture 13" descr="http://www.topnews.in/files/Mahatma-Gandhi_1.jpg"/>
          <p:cNvPicPr>
            <a:picLocks noChangeAspect="1" noChangeArrowheads="1"/>
          </p:cNvPicPr>
          <p:nvPr/>
        </p:nvPicPr>
        <p:blipFill>
          <a:blip r:embed="rId3" cstate="print"/>
          <a:srcRect/>
          <a:stretch>
            <a:fillRect/>
          </a:stretch>
        </p:blipFill>
        <p:spPr bwMode="auto">
          <a:xfrm>
            <a:off x="285750" y="1500188"/>
            <a:ext cx="4400550" cy="3571875"/>
          </a:xfrm>
          <a:prstGeom prst="rect">
            <a:avLst/>
          </a:prstGeom>
          <a:noFill/>
          <a:ln w="9525">
            <a:noFill/>
            <a:miter lim="800000"/>
            <a:headEnd/>
            <a:tailEnd/>
          </a:ln>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Title 1"/>
          <p:cNvSpPr>
            <a:spLocks noGrp="1"/>
          </p:cNvSpPr>
          <p:nvPr>
            <p:ph type="title"/>
          </p:nvPr>
        </p:nvSpPr>
        <p:spPr>
          <a:xfrm>
            <a:off x="539750" y="201819"/>
            <a:ext cx="8289925" cy="911019"/>
          </a:xfrm>
        </p:spPr>
        <p:txBody>
          <a:bodyPr/>
          <a:lstStyle/>
          <a:p>
            <a:pPr algn="ctr" eaLnBrk="1" hangingPunct="1"/>
            <a:r>
              <a:rPr lang="en-US" b="1" dirty="0"/>
              <a:t>Gandhi’s Good Friend was Jawaharlal Nehru (First Prime Minister of India)</a:t>
            </a:r>
          </a:p>
        </p:txBody>
      </p:sp>
      <p:pic>
        <p:nvPicPr>
          <p:cNvPr id="18435" name="Picture 4" descr="gandhi-e-nehru"/>
          <p:cNvPicPr>
            <a:picLocks noChangeAspect="1" noChangeArrowheads="1"/>
          </p:cNvPicPr>
          <p:nvPr/>
        </p:nvPicPr>
        <p:blipFill>
          <a:blip r:embed="rId2" cstate="print"/>
          <a:srcRect/>
          <a:stretch>
            <a:fillRect/>
          </a:stretch>
        </p:blipFill>
        <p:spPr bwMode="auto">
          <a:xfrm>
            <a:off x="1785938" y="1357313"/>
            <a:ext cx="4572000" cy="4240212"/>
          </a:xfrm>
          <a:prstGeom prst="rect">
            <a:avLst/>
          </a:prstGeom>
          <a:noFill/>
          <a:ln w="9525">
            <a:noFill/>
            <a:miter lim="800000"/>
            <a:headEnd/>
            <a:tailEnd/>
          </a:ln>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71500" y="285750"/>
            <a:ext cx="8289925" cy="560388"/>
          </a:xfrm>
        </p:spPr>
        <p:txBody>
          <a:bodyPr/>
          <a:lstStyle/>
          <a:p>
            <a:pPr eaLnBrk="1" hangingPunct="1"/>
            <a:r>
              <a:rPr lang="en-US" sz="3200"/>
              <a:t>What</a:t>
            </a:r>
            <a:r>
              <a:rPr lang="en-US"/>
              <a:t> children can learn from Gandhi</a:t>
            </a:r>
          </a:p>
        </p:txBody>
      </p:sp>
      <p:sp>
        <p:nvSpPr>
          <p:cNvPr id="19459" name="Rectangle 3"/>
          <p:cNvSpPr>
            <a:spLocks noGrp="1" noChangeArrowheads="1"/>
          </p:cNvSpPr>
          <p:nvPr>
            <p:ph type="body" idx="1"/>
          </p:nvPr>
        </p:nvSpPr>
        <p:spPr>
          <a:xfrm>
            <a:off x="523875" y="1346200"/>
            <a:ext cx="8477250" cy="5143500"/>
          </a:xfrm>
        </p:spPr>
        <p:txBody>
          <a:bodyPr/>
          <a:lstStyle/>
          <a:p>
            <a:pPr eaLnBrk="1" hangingPunct="1"/>
            <a:r>
              <a:rPr lang="en-US" b="1"/>
              <a:t>Truth or Satya </a:t>
            </a:r>
          </a:p>
          <a:p>
            <a:pPr eaLnBrk="1" hangingPunct="1">
              <a:buFont typeface="Wingdings" pitchFamily="2" charset="2"/>
              <a:buNone/>
            </a:pPr>
            <a:r>
              <a:rPr lang="en-US"/>
              <a:t>  “The story of My experiments with Truth”</a:t>
            </a:r>
          </a:p>
          <a:p>
            <a:pPr eaLnBrk="1" hangingPunct="1"/>
            <a:r>
              <a:rPr lang="en-US" b="1"/>
              <a:t>Non Violence or Ahimsa</a:t>
            </a:r>
          </a:p>
          <a:p>
            <a:pPr eaLnBrk="1" hangingPunct="1">
              <a:buFont typeface="Wingdings" pitchFamily="2" charset="2"/>
              <a:buNone/>
            </a:pPr>
            <a:r>
              <a:rPr lang="en-US"/>
              <a:t>“ An eye for an eye makes the whole world blind”</a:t>
            </a:r>
          </a:p>
          <a:p>
            <a:pPr eaLnBrk="1" hangingPunct="1"/>
            <a:r>
              <a:rPr lang="en-US" b="1"/>
              <a:t>Faith</a:t>
            </a:r>
          </a:p>
          <a:p>
            <a:pPr eaLnBrk="1" hangingPunct="1">
              <a:buFont typeface="Wingdings" pitchFamily="2" charset="2"/>
              <a:buNone/>
            </a:pPr>
            <a:r>
              <a:rPr lang="en-US"/>
              <a:t>- Gandhi practiced Hinduism and believed all faiths to be equal</a:t>
            </a:r>
          </a:p>
          <a:p>
            <a:pPr eaLnBrk="1" hangingPunct="1"/>
            <a:r>
              <a:rPr lang="en-US" b="1"/>
              <a:t>Simplicity</a:t>
            </a:r>
          </a:p>
          <a:p>
            <a:pPr eaLnBrk="1" hangingPunct="1">
              <a:buFont typeface="Wingdings" pitchFamily="2" charset="2"/>
              <a:buNone/>
            </a:pPr>
            <a:r>
              <a:rPr lang="en-US"/>
              <a:t>- Spun his own clothes and wore dhoti</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eaLnBrk="1" hangingPunct="1"/>
            <a:r>
              <a:rPr lang="en-US"/>
              <a:t>Gandhi’s 3 monkeys</a:t>
            </a:r>
          </a:p>
        </p:txBody>
      </p:sp>
      <p:pic>
        <p:nvPicPr>
          <p:cNvPr id="20483" name="Picture 4" descr="monkey"/>
          <p:cNvPicPr>
            <a:picLocks noChangeAspect="1" noChangeArrowheads="1"/>
          </p:cNvPicPr>
          <p:nvPr/>
        </p:nvPicPr>
        <p:blipFill>
          <a:blip r:embed="rId2" cstate="print"/>
          <a:srcRect/>
          <a:stretch>
            <a:fillRect/>
          </a:stretch>
        </p:blipFill>
        <p:spPr bwMode="auto">
          <a:xfrm>
            <a:off x="1979613" y="1844675"/>
            <a:ext cx="4968875" cy="3113088"/>
          </a:xfrm>
          <a:prstGeom prst="rect">
            <a:avLst/>
          </a:prstGeom>
          <a:noFill/>
          <a:ln w="9525">
            <a:noFill/>
            <a:miter lim="800000"/>
            <a:headEnd/>
            <a:tailEnd/>
          </a:ln>
        </p:spPr>
      </p:pic>
      <p:sp>
        <p:nvSpPr>
          <p:cNvPr id="20484" name="TextBox 4"/>
          <p:cNvSpPr txBox="1">
            <a:spLocks noChangeArrowheads="1"/>
          </p:cNvSpPr>
          <p:nvPr/>
        </p:nvSpPr>
        <p:spPr bwMode="auto">
          <a:xfrm>
            <a:off x="714375" y="4929188"/>
            <a:ext cx="7929563" cy="1200150"/>
          </a:xfrm>
          <a:prstGeom prst="rect">
            <a:avLst/>
          </a:prstGeom>
          <a:noFill/>
          <a:ln w="9525">
            <a:noFill/>
            <a:miter lim="800000"/>
            <a:headEnd/>
            <a:tailEnd/>
          </a:ln>
        </p:spPr>
        <p:txBody>
          <a:bodyPr>
            <a:spAutoFit/>
          </a:bodyPr>
          <a:lstStyle/>
          <a:p>
            <a:pPr>
              <a:buFont typeface="Arial" charset="0"/>
              <a:buChar char="•"/>
            </a:pPr>
            <a:r>
              <a:rPr lang="en-US"/>
              <a:t> See no Evil</a:t>
            </a:r>
          </a:p>
          <a:p>
            <a:pPr>
              <a:buFont typeface="Arial" charset="0"/>
              <a:buChar char="•"/>
            </a:pPr>
            <a:r>
              <a:rPr lang="en-US"/>
              <a:t> Hear no Evil</a:t>
            </a:r>
          </a:p>
          <a:p>
            <a:pPr>
              <a:buFont typeface="Arial" charset="0"/>
              <a:buChar char="•"/>
            </a:pPr>
            <a:r>
              <a:rPr lang="en-US"/>
              <a:t> Say no Evil</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eaLnBrk="1" hangingPunct="1"/>
            <a:r>
              <a:rPr lang="en-US" b="1" dirty="0"/>
              <a:t>Gandhi’s memorial in Delhi - </a:t>
            </a:r>
            <a:r>
              <a:rPr lang="en-US" b="1" dirty="0" err="1"/>
              <a:t>Rajghat</a:t>
            </a:r>
            <a:endParaRPr lang="en-US" b="1" dirty="0"/>
          </a:p>
        </p:txBody>
      </p:sp>
      <p:pic>
        <p:nvPicPr>
          <p:cNvPr id="21507" name="Picture 7" descr="raj-ghat-1"/>
          <p:cNvPicPr>
            <a:picLocks noChangeAspect="1" noChangeArrowheads="1"/>
          </p:cNvPicPr>
          <p:nvPr/>
        </p:nvPicPr>
        <p:blipFill>
          <a:blip r:embed="rId2" cstate="print"/>
          <a:srcRect/>
          <a:stretch>
            <a:fillRect/>
          </a:stretch>
        </p:blipFill>
        <p:spPr bwMode="auto">
          <a:xfrm>
            <a:off x="2428875" y="1819275"/>
            <a:ext cx="4286250" cy="3697288"/>
          </a:xfrm>
          <a:prstGeom prst="rect">
            <a:avLst/>
          </a:prstGeom>
          <a:noFill/>
          <a:ln w="9525">
            <a:noFill/>
            <a:miter lim="800000"/>
            <a:headEnd/>
            <a:tailEnd/>
          </a:ln>
        </p:spPr>
      </p:pic>
    </p:spTree>
  </p:cSld>
  <p:clrMapOvr>
    <a:masterClrMapping/>
  </p:clrMapOvr>
  <p:transition/>
</p:sld>
</file>

<file path=ppt/theme/theme1.xml><?xml version="1.0" encoding="utf-8"?>
<a:theme xmlns:a="http://schemas.openxmlformats.org/drawingml/2006/main" name="NOV_WHITE_PLAIN">
  <a:themeElements>
    <a:clrScheme name="NOV_WHITE_PLAIN 1">
      <a:dk1>
        <a:srgbClr val="000000"/>
      </a:dk1>
      <a:lt1>
        <a:srgbClr val="FFFFFF"/>
      </a:lt1>
      <a:dk2>
        <a:srgbClr val="634329"/>
      </a:dk2>
      <a:lt2>
        <a:srgbClr val="FFFFFF"/>
      </a:lt2>
      <a:accent1>
        <a:srgbClr val="FCAF17"/>
      </a:accent1>
      <a:accent2>
        <a:srgbClr val="EC8026"/>
      </a:accent2>
      <a:accent3>
        <a:srgbClr val="FFFFFF"/>
      </a:accent3>
      <a:accent4>
        <a:srgbClr val="000000"/>
      </a:accent4>
      <a:accent5>
        <a:srgbClr val="FDD4AB"/>
      </a:accent5>
      <a:accent6>
        <a:srgbClr val="D67321"/>
      </a:accent6>
      <a:hlink>
        <a:srgbClr val="E44C16"/>
      </a:hlink>
      <a:folHlink>
        <a:srgbClr val="923222"/>
      </a:folHlink>
    </a:clrScheme>
    <a:fontScheme name="NOV_WHITE_PLAI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19050" cap="flat" cmpd="sng" algn="ctr">
          <a:solidFill>
            <a:schemeClr val="tx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2"/>
        </a:solidFill>
        <a:ln w="19050" cap="flat" cmpd="sng" algn="ctr">
          <a:solidFill>
            <a:schemeClr val="tx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NOV_WHITE_PLAIN 1">
        <a:dk1>
          <a:srgbClr val="000000"/>
        </a:dk1>
        <a:lt1>
          <a:srgbClr val="FFFFFF"/>
        </a:lt1>
        <a:dk2>
          <a:srgbClr val="634329"/>
        </a:dk2>
        <a:lt2>
          <a:srgbClr val="FFFFFF"/>
        </a:lt2>
        <a:accent1>
          <a:srgbClr val="FCAF17"/>
        </a:accent1>
        <a:accent2>
          <a:srgbClr val="EC8026"/>
        </a:accent2>
        <a:accent3>
          <a:srgbClr val="FFFFFF"/>
        </a:accent3>
        <a:accent4>
          <a:srgbClr val="000000"/>
        </a:accent4>
        <a:accent5>
          <a:srgbClr val="FDD4AB"/>
        </a:accent5>
        <a:accent6>
          <a:srgbClr val="D67321"/>
        </a:accent6>
        <a:hlink>
          <a:srgbClr val="E44C16"/>
        </a:hlink>
        <a:folHlink>
          <a:srgbClr val="92322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01_Plain_Novartis_WhiteBackground</Template>
  <TotalTime>3623</TotalTime>
  <Words>622</Words>
  <Application>Microsoft Office PowerPoint</Application>
  <PresentationFormat>On-screen Show (4:3)</PresentationFormat>
  <Paragraphs>48</Paragraphs>
  <Slides>11</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Wingdings</vt:lpstr>
      <vt:lpstr>NOV_WHITE_PLAIN</vt:lpstr>
      <vt:lpstr>Mahatma Gandhi</vt:lpstr>
      <vt:lpstr>Why is Mahatma Gandhi called the “Father of the Nation”?</vt:lpstr>
      <vt:lpstr>Freedom Struggle of India</vt:lpstr>
      <vt:lpstr>Gandhi Fasting </vt:lpstr>
      <vt:lpstr>Mahatma Gandhi believed in Non-cooperation, Non-violence (Ahimsa)</vt:lpstr>
      <vt:lpstr>Gandhi’s Good Friend was Jawaharlal Nehru (First Prime Minister of India)</vt:lpstr>
      <vt:lpstr>What children can learn from Gandhi</vt:lpstr>
      <vt:lpstr>Gandhi’s 3 monkeys</vt:lpstr>
      <vt:lpstr>Gandhi’s memorial in Delhi - Rajghat</vt:lpstr>
      <vt:lpstr>Inspiring Stories from Gandhi’s Life -1</vt:lpstr>
      <vt:lpstr>Inspiring Stories from Gandhi’s Life -2</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Sudha Vippagunta</dc:creator>
  <dc:description> </dc:description>
  <cp:lastModifiedBy>Sudha Vippagunta</cp:lastModifiedBy>
  <cp:revision>269</cp:revision>
  <dcterms:created xsi:type="dcterms:W3CDTF">2003-03-31T17:34:10Z</dcterms:created>
  <dcterms:modified xsi:type="dcterms:W3CDTF">2017-10-28T19:47:30Z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viderSectionCount">
    <vt:lpwstr>12</vt:lpwstr>
  </property>
</Properties>
</file>